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58" r:id="rId4"/>
    <p:sldId id="260" r:id="rId5"/>
    <p:sldId id="257" r:id="rId6"/>
    <p:sldId id="259" r:id="rId7"/>
    <p:sldId id="270" r:id="rId8"/>
    <p:sldId id="261" r:id="rId9"/>
    <p:sldId id="263" r:id="rId10"/>
    <p:sldId id="266" r:id="rId11"/>
    <p:sldId id="262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7788-96BC-4C6C-B4D3-53A552F8A9D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EAC4-82A7-4ACD-B3DB-F5233C08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692696"/>
            <a:ext cx="9144000" cy="6021288"/>
            <a:chOff x="230415" y="1484784"/>
            <a:chExt cx="8913585" cy="5013176"/>
          </a:xfrm>
        </p:grpSpPr>
        <p:pic>
          <p:nvPicPr>
            <p:cNvPr id="1026" name="Picture 2" descr="http://www.xn--67-1lclg.xn--p1ai/wp-content/uploads/2016/02/%D0%BD%D0%BE%D0%B2%D0%BE%D1%81%D1%82%D1%8C-%D0%9D%D0%9A%D0%9E-%D0%BA%D0%BE%D0%BD%D0%BA%D1%83%D1%80%D1%81-%D0%B3%D0%BE%D1%80%D0%BE%D0%B4%D0%BE%D0%B2-777x437.jp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0415" y="1484784"/>
              <a:ext cx="8913585" cy="501317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683568" y="1844824"/>
              <a:ext cx="7812360" cy="35283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Семья и город – растем вместе</a:t>
              </a:r>
              <a:endPara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71600" y="2564904"/>
              <a:ext cx="73349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none" spc="0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Минераловодский городской округ</a:t>
              </a:r>
              <a:endParaRPr lang="ru-RU" sz="32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3059832" y="2564904"/>
            <a:ext cx="328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«Семейный Горсовет»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402" y="1484784"/>
            <a:ext cx="898659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91636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91732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9210" y="1484784"/>
            <a:ext cx="917321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2051720" y="620688"/>
            <a:ext cx="5040560" cy="5832648"/>
            <a:chOff x="2123728" y="764704"/>
            <a:chExt cx="5040560" cy="5832648"/>
          </a:xfrm>
        </p:grpSpPr>
        <p:pic>
          <p:nvPicPr>
            <p:cNvPr id="9221" name="Picture 5" descr="http://26311-r017os.edusite.ru/images/p1_snv1146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23728" y="764704"/>
              <a:ext cx="5016355" cy="3600400"/>
            </a:xfrm>
            <a:prstGeom prst="rect">
              <a:avLst/>
            </a:prstGeom>
            <a:noFill/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23728" y="3573016"/>
              <a:ext cx="504056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23728" y="764704"/>
            <a:ext cx="5040560" cy="938719"/>
          </a:xfrm>
          <a:prstGeom prst="rect">
            <a:avLst/>
          </a:prstGeom>
          <a:solidFill>
            <a:srgbClr val="A0C03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cs typeface="Arial" pitchFamily="34" charset="0"/>
              </a:rPr>
              <a:t>                                         Сайт                                   </a:t>
            </a: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cs typeface="Arial" pitchFamily="34" charset="0"/>
              </a:rPr>
              <a:t>муниципального казённого общеобразовательного учреждения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cs typeface="Arial" pitchFamily="34" charset="0"/>
              </a:rPr>
              <a:t>средняя общеобразовательная школа №17 с. Сунжа  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pperplate Gothic Bold" pitchFamily="34" charset="0"/>
                <a:cs typeface="Arial" pitchFamily="34" charset="0"/>
              </a:rPr>
              <a:t>Минераловодского района Ставропольского края 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857618"/>
            <a:ext cx="8208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Минераловодский городской  округ принимает участие в конкурсе городов России 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и </a:t>
            </a:r>
            <a:r>
              <a:rPr kumimoji="0" lang="ru-RU" sz="2200" b="1" i="0" u="none" strike="noStrike" spc="50" normalizeH="0" baseline="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город-растем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вместе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объявленном Фондом поддержки детей, находящихся в трудной жизненной ситуации, совместно с Ассоциацией малых и средних городов России.   </a:t>
            </a:r>
            <a:endParaRPr kumimoji="0" lang="ru-RU" sz="2200" b="1" i="0" u="none" strike="noStrike" spc="50" normalizeH="0" baseline="0" dirty="0" smtClean="0">
              <a:ln w="11430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жителям предоставляется возможность внести свои пожелания и предложения для улучшения жизни в Минераловодском городском округе на многие информационные ресурсы: сайт Администрации МГО, управления образования, страница Молодежного центра Минераловодского городского округа 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spc="50" normalizeH="0" baseline="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страница в </a:t>
            </a:r>
            <a:r>
              <a:rPr kumimoji="0" lang="ru-RU" sz="2200" b="1" i="0" u="none" strike="noStrike" spc="50" normalizeH="0" baseline="0" dirty="0" err="1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facebook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этого, все образовательные учреждения имеют в открытом доступе адреса своей электронной почты. Сюда вы можете обратиться с жалобами и предложениями в раздел «Электронное обращение граждан</a:t>
            </a:r>
            <a:r>
              <a:rPr kumimoji="0" lang="ru-RU" sz="2200" b="1" i="0" u="none" strike="noStrike" spc="50" normalizeH="0" baseline="0" dirty="0" smtClean="0">
                <a:ln w="11430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1" name="AutoShape 3" descr="https://i.ytimg.com/vi/hpHlTzuAnp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788018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628800"/>
            <a:ext cx="8640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7134" y="1052736"/>
            <a:ext cx="90268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 l="-450"/>
          <a:stretch>
            <a:fillRect/>
          </a:stretch>
        </p:blipFill>
        <p:spPr bwMode="auto">
          <a:xfrm>
            <a:off x="0" y="1700808"/>
            <a:ext cx="908530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52736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96752"/>
            <a:ext cx="89367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esentacii.ru/documents_2/d83527652a33eb6093b8e2bac648feb6/img3.jpg"/>
          <p:cNvPicPr>
            <a:picLocks noChangeAspect="1" noChangeArrowheads="1"/>
          </p:cNvPicPr>
          <p:nvPr/>
        </p:nvPicPr>
        <p:blipFill>
          <a:blip r:embed="rId2" cstate="email">
            <a:lum bright="46000" contrast="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467544" y="188640"/>
            <a:ext cx="8353425" cy="790575"/>
            <a:chOff x="611560" y="188640"/>
            <a:chExt cx="8352928" cy="7905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259632" y="332656"/>
              <a:ext cx="77048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АДМИНИСТРАЦИИ МИНЕРАЛОВОДСКОГО ГОРОДСКОГО ОКРУГА</a:t>
              </a:r>
              <a:endPara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7" descr="Герб Минераловодского района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1560" y="188640"/>
              <a:ext cx="59372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556792"/>
            <a:ext cx="8640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120</TotalTime>
  <Words>225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2017-08-29T07:36:34Z</dcterms:created>
  <dcterms:modified xsi:type="dcterms:W3CDTF">2017-08-29T14:37:22Z</dcterms:modified>
</cp:coreProperties>
</file>